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sldIdLst>
    <p:sldId id="256" r:id="rId3"/>
    <p:sldId id="258" r:id="rId4"/>
    <p:sldId id="259" r:id="rId5"/>
    <p:sldId id="260" r:id="rId6"/>
    <p:sldId id="261" r:id="rId7"/>
    <p:sldId id="273" r:id="rId8"/>
    <p:sldId id="274" r:id="rId9"/>
    <p:sldId id="275" r:id="rId10"/>
    <p:sldId id="277" r:id="rId11"/>
    <p:sldId id="276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8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rag_\Documents\Documents\School\Concordia\Semester%205%20(Winter%202024)\SOEN%20341%20-%20Software%20Process\Velocity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Velocity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Sheet1!$B$2:$B$5</c:f>
              <c:strCache>
                <c:ptCount val="4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18</c:v>
                </c:pt>
                <c:pt idx="2">
                  <c:v>6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3D-4659-8271-1414837711D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Completed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Sheet1!$B$2:$B$5</c:f>
              <c:strCache>
                <c:ptCount val="4"/>
                <c:pt idx="0">
                  <c:v>Sprint 1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14</c:v>
                </c:pt>
                <c:pt idx="2">
                  <c:v>10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3D-4659-8271-141483771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8521632"/>
        <c:axId val="1048518272"/>
      </c:barChart>
      <c:catAx>
        <c:axId val="104852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518272"/>
        <c:crosses val="autoZero"/>
        <c:auto val="1"/>
        <c:lblAlgn val="ctr"/>
        <c:lblOffset val="100"/>
        <c:noMultiLvlLbl val="0"/>
      </c:catAx>
      <c:valAx>
        <c:axId val="10485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Story Points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52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045" y="454396"/>
            <a:ext cx="11897683" cy="4127317"/>
            <a:chOff x="546926" y="3123628"/>
            <a:chExt cx="2075322" cy="719931"/>
          </a:xfrm>
        </p:grpSpPr>
        <p:sp>
          <p:nvSpPr>
            <p:cNvPr id="10" name="Google Shape;10;p2"/>
            <p:cNvSpPr/>
            <p:nvPr/>
          </p:nvSpPr>
          <p:spPr>
            <a:xfrm>
              <a:off x="777771" y="3123628"/>
              <a:ext cx="150050" cy="3600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6926" y="3560309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60039" y="3809260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0" y="5586733"/>
            <a:ext cx="12192085" cy="127128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1030401" y="3173600"/>
            <a:ext cx="334228" cy="32992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8630700" y="602621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-44533" y="-62367"/>
            <a:ext cx="504464" cy="6972461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647637" y="-62356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5333843" y="208420"/>
            <a:ext cx="1643128" cy="394200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5529317" y="6176767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126000" y="3070600"/>
            <a:ext cx="7931200" cy="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126000" y="799500"/>
            <a:ext cx="7931200" cy="23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683121" y="4058948"/>
            <a:ext cx="1510804" cy="1942069"/>
            <a:chOff x="1307321" y="654999"/>
            <a:chExt cx="1131632" cy="1454661"/>
          </a:xfrm>
        </p:grpSpPr>
        <p:sp>
          <p:nvSpPr>
            <p:cNvPr id="25" name="Google Shape;25;p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898166" y="4119991"/>
            <a:ext cx="1201295" cy="1984375"/>
            <a:chOff x="267900" y="392875"/>
            <a:chExt cx="1039422" cy="1716785"/>
          </a:xfrm>
        </p:grpSpPr>
        <p:sp>
          <p:nvSpPr>
            <p:cNvPr id="28" name="Google Shape;28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10542366" y="4119991"/>
            <a:ext cx="1201295" cy="1984375"/>
            <a:chOff x="267900" y="392875"/>
            <a:chExt cx="1039422" cy="1716785"/>
          </a:xfrm>
        </p:grpSpPr>
        <p:sp>
          <p:nvSpPr>
            <p:cNvPr id="31" name="Google Shape;31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2114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>
            <a:off x="4675636" y="405458"/>
            <a:ext cx="1387283" cy="3327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11"/>
          <p:cNvSpPr/>
          <p:nvPr/>
        </p:nvSpPr>
        <p:spPr>
          <a:xfrm>
            <a:off x="96912" y="3379475"/>
            <a:ext cx="854064" cy="203232"/>
          </a:xfrm>
          <a:custGeom>
            <a:avLst/>
            <a:gdLst/>
            <a:ahLst/>
            <a:cxnLst/>
            <a:rect l="l" t="t" r="r" b="b"/>
            <a:pathLst>
              <a:path w="5959" h="1418" extrusionOk="0">
                <a:moveTo>
                  <a:pt x="2471" y="1"/>
                </a:moveTo>
                <a:cubicBezTo>
                  <a:pt x="2337" y="1"/>
                  <a:pt x="2219" y="86"/>
                  <a:pt x="2119" y="205"/>
                </a:cubicBezTo>
                <a:cubicBezTo>
                  <a:pt x="1965" y="359"/>
                  <a:pt x="1854" y="560"/>
                  <a:pt x="1812" y="777"/>
                </a:cubicBezTo>
                <a:cubicBezTo>
                  <a:pt x="1738" y="743"/>
                  <a:pt x="1665" y="708"/>
                  <a:pt x="1582" y="708"/>
                </a:cubicBezTo>
                <a:cubicBezTo>
                  <a:pt x="1564" y="708"/>
                  <a:pt x="1545" y="710"/>
                  <a:pt x="1526" y="714"/>
                </a:cubicBezTo>
                <a:cubicBezTo>
                  <a:pt x="1436" y="714"/>
                  <a:pt x="1346" y="798"/>
                  <a:pt x="1346" y="910"/>
                </a:cubicBezTo>
                <a:cubicBezTo>
                  <a:pt x="1248" y="798"/>
                  <a:pt x="1122" y="741"/>
                  <a:pt x="999" y="741"/>
                </a:cubicBezTo>
                <a:cubicBezTo>
                  <a:pt x="928" y="741"/>
                  <a:pt x="858" y="760"/>
                  <a:pt x="795" y="798"/>
                </a:cubicBezTo>
                <a:cubicBezTo>
                  <a:pt x="620" y="888"/>
                  <a:pt x="530" y="1111"/>
                  <a:pt x="376" y="1243"/>
                </a:cubicBezTo>
                <a:cubicBezTo>
                  <a:pt x="307" y="1328"/>
                  <a:pt x="90" y="1376"/>
                  <a:pt x="0" y="1418"/>
                </a:cubicBezTo>
                <a:lnTo>
                  <a:pt x="5959" y="1418"/>
                </a:lnTo>
                <a:cubicBezTo>
                  <a:pt x="5736" y="1397"/>
                  <a:pt x="5471" y="1328"/>
                  <a:pt x="5339" y="1090"/>
                </a:cubicBezTo>
                <a:cubicBezTo>
                  <a:pt x="5275" y="1000"/>
                  <a:pt x="5254" y="888"/>
                  <a:pt x="5164" y="825"/>
                </a:cubicBezTo>
                <a:cubicBezTo>
                  <a:pt x="5137" y="811"/>
                  <a:pt x="5109" y="805"/>
                  <a:pt x="5080" y="805"/>
                </a:cubicBezTo>
                <a:cubicBezTo>
                  <a:pt x="5011" y="805"/>
                  <a:pt x="4935" y="837"/>
                  <a:pt x="4857" y="867"/>
                </a:cubicBezTo>
                <a:cubicBezTo>
                  <a:pt x="4836" y="888"/>
                  <a:pt x="4809" y="888"/>
                  <a:pt x="4788" y="888"/>
                </a:cubicBezTo>
                <a:cubicBezTo>
                  <a:pt x="4767" y="888"/>
                  <a:pt x="4746" y="867"/>
                  <a:pt x="4746" y="846"/>
                </a:cubicBezTo>
                <a:cubicBezTo>
                  <a:pt x="4656" y="714"/>
                  <a:pt x="4635" y="534"/>
                  <a:pt x="4544" y="428"/>
                </a:cubicBezTo>
                <a:cubicBezTo>
                  <a:pt x="4480" y="330"/>
                  <a:pt x="4387" y="285"/>
                  <a:pt x="4294" y="285"/>
                </a:cubicBezTo>
                <a:cubicBezTo>
                  <a:pt x="4236" y="285"/>
                  <a:pt x="4177" y="303"/>
                  <a:pt x="4126" y="338"/>
                </a:cubicBezTo>
                <a:cubicBezTo>
                  <a:pt x="3972" y="401"/>
                  <a:pt x="3882" y="560"/>
                  <a:pt x="3840" y="735"/>
                </a:cubicBezTo>
                <a:cubicBezTo>
                  <a:pt x="3729" y="624"/>
                  <a:pt x="3596" y="512"/>
                  <a:pt x="3464" y="470"/>
                </a:cubicBezTo>
                <a:cubicBezTo>
                  <a:pt x="3416" y="457"/>
                  <a:pt x="3368" y="450"/>
                  <a:pt x="3321" y="450"/>
                </a:cubicBezTo>
                <a:cubicBezTo>
                  <a:pt x="3218" y="450"/>
                  <a:pt x="3122" y="484"/>
                  <a:pt x="3046" y="560"/>
                </a:cubicBezTo>
                <a:cubicBezTo>
                  <a:pt x="2934" y="295"/>
                  <a:pt x="2760" y="30"/>
                  <a:pt x="2516" y="4"/>
                </a:cubicBezTo>
                <a:cubicBezTo>
                  <a:pt x="2501" y="2"/>
                  <a:pt x="2486" y="1"/>
                  <a:pt x="24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11"/>
          <p:cNvSpPr/>
          <p:nvPr/>
        </p:nvSpPr>
        <p:spPr>
          <a:xfrm>
            <a:off x="10368625" y="838702"/>
            <a:ext cx="1641944" cy="3915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11"/>
          <p:cNvSpPr/>
          <p:nvPr/>
        </p:nvSpPr>
        <p:spPr>
          <a:xfrm>
            <a:off x="7095235" y="1498107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11"/>
          <p:cNvSpPr/>
          <p:nvPr/>
        </p:nvSpPr>
        <p:spPr>
          <a:xfrm>
            <a:off x="-1388000" y="44138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11"/>
          <p:cNvSpPr/>
          <p:nvPr/>
        </p:nvSpPr>
        <p:spPr>
          <a:xfrm>
            <a:off x="0" y="5840738"/>
            <a:ext cx="12192085" cy="101725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65321" y="4245799"/>
            <a:ext cx="1510804" cy="1942069"/>
            <a:chOff x="1307321" y="654999"/>
            <a:chExt cx="1131632" cy="1454661"/>
          </a:xfrm>
        </p:grpSpPr>
        <p:sp>
          <p:nvSpPr>
            <p:cNvPr id="199" name="Google Shape;199;p1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1" name="Google Shape;201;p11"/>
          <p:cNvSpPr/>
          <p:nvPr/>
        </p:nvSpPr>
        <p:spPr>
          <a:xfrm>
            <a:off x="11440501" y="-46667"/>
            <a:ext cx="785604" cy="6956803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11"/>
          <p:cNvSpPr/>
          <p:nvPr/>
        </p:nvSpPr>
        <p:spPr>
          <a:xfrm rot="10800000">
            <a:off x="-34103" y="-114478"/>
            <a:ext cx="785604" cy="6997611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91367"/>
            <a:ext cx="8768000" cy="1888400"/>
          </a:xfrm>
          <a:prstGeom prst="rect">
            <a:avLst/>
          </a:prstGeom>
          <a:solidFill>
            <a:schemeClr val="accent6"/>
          </a:solidFill>
          <a:effectLst>
            <a:outerShdw dist="133350" dir="2760000" algn="bl" rotWithShape="0">
              <a:schemeClr val="lt2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333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1712000" y="43276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flipH="1">
            <a:off x="10297016" y="4701838"/>
            <a:ext cx="1337589" cy="1719409"/>
            <a:chOff x="1307321" y="654999"/>
            <a:chExt cx="1131632" cy="1454661"/>
          </a:xfrm>
        </p:grpSpPr>
        <p:sp>
          <p:nvSpPr>
            <p:cNvPr id="206" name="Google Shape;206;p1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864233" y="4054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11"/>
          <p:cNvSpPr/>
          <p:nvPr/>
        </p:nvSpPr>
        <p:spPr>
          <a:xfrm>
            <a:off x="453517" y="219507"/>
            <a:ext cx="334228" cy="32998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11"/>
          <p:cNvSpPr/>
          <p:nvPr/>
        </p:nvSpPr>
        <p:spPr>
          <a:xfrm>
            <a:off x="11020667" y="4105638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11"/>
          <p:cNvSpPr/>
          <p:nvPr/>
        </p:nvSpPr>
        <p:spPr>
          <a:xfrm>
            <a:off x="11312838" y="3660333"/>
            <a:ext cx="396591" cy="39160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61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74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-466133" y="1724699"/>
            <a:ext cx="1395396" cy="3327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"/>
          </p:nvPr>
        </p:nvSpPr>
        <p:spPr>
          <a:xfrm>
            <a:off x="1264767" y="49338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2"/>
          </p:nvPr>
        </p:nvSpPr>
        <p:spPr>
          <a:xfrm>
            <a:off x="4559000" y="49338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3"/>
          </p:nvPr>
        </p:nvSpPr>
        <p:spPr>
          <a:xfrm>
            <a:off x="7853233" y="49338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4"/>
          </p:nvPr>
        </p:nvSpPr>
        <p:spPr>
          <a:xfrm>
            <a:off x="1264767" y="29209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5"/>
          </p:nvPr>
        </p:nvSpPr>
        <p:spPr>
          <a:xfrm>
            <a:off x="4559000" y="29209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6"/>
          </p:nvPr>
        </p:nvSpPr>
        <p:spPr>
          <a:xfrm>
            <a:off x="7853233" y="2920933"/>
            <a:ext cx="3074000" cy="5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-1414933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13"/>
          <p:cNvSpPr/>
          <p:nvPr/>
        </p:nvSpPr>
        <p:spPr>
          <a:xfrm flipH="1">
            <a:off x="-26933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13"/>
          <p:cNvSpPr/>
          <p:nvPr/>
        </p:nvSpPr>
        <p:spPr>
          <a:xfrm>
            <a:off x="-1462516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5" name="Google Shape;225;p13"/>
          <p:cNvGrpSpPr/>
          <p:nvPr/>
        </p:nvGrpSpPr>
        <p:grpSpPr>
          <a:xfrm flipH="1">
            <a:off x="-1786880" y="5125021"/>
            <a:ext cx="4378919" cy="1557692"/>
            <a:chOff x="2536050" y="2210275"/>
            <a:chExt cx="5672175" cy="2017737"/>
          </a:xfrm>
        </p:grpSpPr>
        <p:sp>
          <p:nvSpPr>
            <p:cNvPr id="226" name="Google Shape;226;p13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7" name="Google Shape;247;p13"/>
          <p:cNvSpPr/>
          <p:nvPr/>
        </p:nvSpPr>
        <p:spPr>
          <a:xfrm>
            <a:off x="7606067" y="177668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13"/>
          <p:cNvSpPr/>
          <p:nvPr/>
        </p:nvSpPr>
        <p:spPr>
          <a:xfrm>
            <a:off x="11739401" y="621024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3"/>
          <p:cNvSpPr/>
          <p:nvPr/>
        </p:nvSpPr>
        <p:spPr>
          <a:xfrm>
            <a:off x="1170063" y="446930"/>
            <a:ext cx="860227" cy="20638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13"/>
          <p:cNvSpPr/>
          <p:nvPr/>
        </p:nvSpPr>
        <p:spPr>
          <a:xfrm>
            <a:off x="10927241" y="260564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13"/>
          <p:cNvSpPr/>
          <p:nvPr/>
        </p:nvSpPr>
        <p:spPr>
          <a:xfrm>
            <a:off x="10591817" y="5933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13"/>
          <p:cNvSpPr/>
          <p:nvPr/>
        </p:nvSpPr>
        <p:spPr>
          <a:xfrm>
            <a:off x="10801285" y="3153534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2311967" y="1863400"/>
            <a:ext cx="979600" cy="853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2311967" y="3879900"/>
            <a:ext cx="979600" cy="8536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5606200" y="1863400"/>
            <a:ext cx="979600" cy="853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5606200" y="3879900"/>
            <a:ext cx="979600" cy="8536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0433" y="1863400"/>
            <a:ext cx="979600" cy="853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8900433" y="3879900"/>
            <a:ext cx="979600" cy="8536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>
            <a:off x="3166551" y="3599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>
            <a:off x="10142256" y="4970352"/>
            <a:ext cx="1185649" cy="1524097"/>
            <a:chOff x="1307321" y="654999"/>
            <a:chExt cx="1131632" cy="1454661"/>
          </a:xfrm>
        </p:grpSpPr>
        <p:sp>
          <p:nvSpPr>
            <p:cNvPr id="261" name="Google Shape;261;p1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3871226" y="4635183"/>
            <a:ext cx="1122437" cy="1854128"/>
            <a:chOff x="267900" y="392875"/>
            <a:chExt cx="1039422" cy="1716785"/>
          </a:xfrm>
        </p:grpSpPr>
        <p:sp>
          <p:nvSpPr>
            <p:cNvPr id="264" name="Google Shape;264;p1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6" name="Google Shape;266;p13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3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194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245470" y="382803"/>
            <a:ext cx="1395405" cy="334752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14"/>
          <p:cNvSpPr/>
          <p:nvPr/>
        </p:nvSpPr>
        <p:spPr>
          <a:xfrm>
            <a:off x="11045483" y="1621336"/>
            <a:ext cx="1381099" cy="332765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14"/>
          <p:cNvSpPr/>
          <p:nvPr/>
        </p:nvSpPr>
        <p:spPr>
          <a:xfrm>
            <a:off x="-1414933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2" name="Google Shape;272;p14"/>
          <p:cNvGrpSpPr/>
          <p:nvPr/>
        </p:nvGrpSpPr>
        <p:grpSpPr>
          <a:xfrm flipH="1">
            <a:off x="1148061" y="4812652"/>
            <a:ext cx="1322199" cy="1699432"/>
            <a:chOff x="1307321" y="654999"/>
            <a:chExt cx="1131632" cy="1454661"/>
          </a:xfrm>
        </p:grpSpPr>
        <p:sp>
          <p:nvSpPr>
            <p:cNvPr id="273" name="Google Shape;273;p1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5" name="Google Shape;275;p14"/>
          <p:cNvSpPr/>
          <p:nvPr/>
        </p:nvSpPr>
        <p:spPr>
          <a:xfrm>
            <a:off x="7569184" y="173134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4"/>
          <p:cNvSpPr/>
          <p:nvPr/>
        </p:nvSpPr>
        <p:spPr>
          <a:xfrm>
            <a:off x="-574133" y="2186966"/>
            <a:ext cx="1395396" cy="3327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4"/>
          <p:cNvSpPr/>
          <p:nvPr/>
        </p:nvSpPr>
        <p:spPr>
          <a:xfrm flipH="1">
            <a:off x="-26933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4"/>
          <p:cNvSpPr/>
          <p:nvPr/>
        </p:nvSpPr>
        <p:spPr>
          <a:xfrm>
            <a:off x="10356784" y="6523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4"/>
          <p:cNvSpPr/>
          <p:nvPr/>
        </p:nvSpPr>
        <p:spPr>
          <a:xfrm>
            <a:off x="10812061" y="319597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5753267" y="1954100"/>
            <a:ext cx="431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5753267" y="2717700"/>
            <a:ext cx="4310800" cy="1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3467996" y="1980597"/>
            <a:ext cx="860227" cy="20638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4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4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4351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body" idx="1"/>
          </p:nvPr>
        </p:nvSpPr>
        <p:spPr>
          <a:xfrm>
            <a:off x="960000" y="1266499"/>
            <a:ext cx="102720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8" name="Google Shape;288;p15"/>
          <p:cNvSpPr/>
          <p:nvPr/>
        </p:nvSpPr>
        <p:spPr>
          <a:xfrm>
            <a:off x="-90834" y="14543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15"/>
          <p:cNvSpPr/>
          <p:nvPr/>
        </p:nvSpPr>
        <p:spPr>
          <a:xfrm flipH="1">
            <a:off x="8762123" y="2466070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15"/>
          <p:cNvSpPr/>
          <p:nvPr/>
        </p:nvSpPr>
        <p:spPr>
          <a:xfrm flipH="1"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5"/>
          <p:cNvSpPr/>
          <p:nvPr/>
        </p:nvSpPr>
        <p:spPr>
          <a:xfrm>
            <a:off x="-104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5"/>
          <p:cNvSpPr/>
          <p:nvPr/>
        </p:nvSpPr>
        <p:spPr>
          <a:xfrm>
            <a:off x="9810233" y="109401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5"/>
          <p:cNvSpPr/>
          <p:nvPr/>
        </p:nvSpPr>
        <p:spPr>
          <a:xfrm>
            <a:off x="4567900" y="-40466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5"/>
          <p:cNvSpPr/>
          <p:nvPr/>
        </p:nvSpPr>
        <p:spPr>
          <a:xfrm>
            <a:off x="11647900" y="10073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9952045" y="4937495"/>
            <a:ext cx="1279952" cy="1645319"/>
            <a:chOff x="1307321" y="654999"/>
            <a:chExt cx="1131632" cy="1454661"/>
          </a:xfrm>
        </p:grpSpPr>
        <p:sp>
          <p:nvSpPr>
            <p:cNvPr id="296" name="Google Shape;296;p1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8" name="Google Shape;298;p15"/>
          <p:cNvSpPr/>
          <p:nvPr/>
        </p:nvSpPr>
        <p:spPr>
          <a:xfrm>
            <a:off x="-2584150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9" name="Google Shape;299;p15"/>
          <p:cNvGrpSpPr/>
          <p:nvPr/>
        </p:nvGrpSpPr>
        <p:grpSpPr>
          <a:xfrm flipH="1">
            <a:off x="-2802880" y="5125021"/>
            <a:ext cx="4378919" cy="1557692"/>
            <a:chOff x="2536050" y="2210275"/>
            <a:chExt cx="5672175" cy="2017737"/>
          </a:xfrm>
        </p:grpSpPr>
        <p:sp>
          <p:nvSpPr>
            <p:cNvPr id="300" name="Google Shape;300;p15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15"/>
          <p:cNvSpPr/>
          <p:nvPr/>
        </p:nvSpPr>
        <p:spPr>
          <a:xfrm>
            <a:off x="11241033" y="13569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5"/>
          <p:cNvSpPr/>
          <p:nvPr/>
        </p:nvSpPr>
        <p:spPr>
          <a:xfrm>
            <a:off x="11646017" y="1662665"/>
            <a:ext cx="361008" cy="35641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5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5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83565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/>
          <p:nvPr/>
        </p:nvSpPr>
        <p:spPr>
          <a:xfrm>
            <a:off x="4567900" y="-40466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6"/>
          <p:cNvSpPr/>
          <p:nvPr/>
        </p:nvSpPr>
        <p:spPr>
          <a:xfrm flipH="1"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6"/>
          <p:cNvSpPr/>
          <p:nvPr/>
        </p:nvSpPr>
        <p:spPr>
          <a:xfrm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9" name="Google Shape;329;p16"/>
          <p:cNvGrpSpPr/>
          <p:nvPr/>
        </p:nvGrpSpPr>
        <p:grpSpPr>
          <a:xfrm>
            <a:off x="2955227" y="5090990"/>
            <a:ext cx="1122428" cy="1442831"/>
            <a:chOff x="1307321" y="654999"/>
            <a:chExt cx="1131632" cy="1454661"/>
          </a:xfrm>
        </p:grpSpPr>
        <p:sp>
          <p:nvSpPr>
            <p:cNvPr id="330" name="Google Shape;330;p1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subTitle" idx="1"/>
          </p:nvPr>
        </p:nvSpPr>
        <p:spPr>
          <a:xfrm>
            <a:off x="3249800" y="1660567"/>
            <a:ext cx="5692400" cy="3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 flipH="1">
            <a:off x="9807794" y="5159523"/>
            <a:ext cx="1122428" cy="1442831"/>
            <a:chOff x="1307321" y="654999"/>
            <a:chExt cx="1131632" cy="1454661"/>
          </a:xfrm>
        </p:grpSpPr>
        <p:sp>
          <p:nvSpPr>
            <p:cNvPr id="335" name="Google Shape;335;p1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7" name="Google Shape;337;p16"/>
          <p:cNvSpPr/>
          <p:nvPr/>
        </p:nvSpPr>
        <p:spPr>
          <a:xfrm>
            <a:off x="10995600" y="2157901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8" name="Google Shape;338;p16"/>
          <p:cNvSpPr/>
          <p:nvPr/>
        </p:nvSpPr>
        <p:spPr>
          <a:xfrm>
            <a:off x="11405251" y="1830338"/>
            <a:ext cx="331765" cy="32755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16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0" name="Google Shape;340;p16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16"/>
          <p:cNvSpPr/>
          <p:nvPr/>
        </p:nvSpPr>
        <p:spPr>
          <a:xfrm>
            <a:off x="-1462516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2" name="Google Shape;342;p16"/>
          <p:cNvGrpSpPr/>
          <p:nvPr/>
        </p:nvGrpSpPr>
        <p:grpSpPr>
          <a:xfrm flipH="1">
            <a:off x="-1786880" y="5125021"/>
            <a:ext cx="4378919" cy="1557692"/>
            <a:chOff x="2536050" y="2210275"/>
            <a:chExt cx="5672175" cy="2017737"/>
          </a:xfrm>
        </p:grpSpPr>
        <p:sp>
          <p:nvSpPr>
            <p:cNvPr id="343" name="Google Shape;343;p16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99356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ubTitle" idx="1"/>
          </p:nvPr>
        </p:nvSpPr>
        <p:spPr>
          <a:xfrm>
            <a:off x="1250167" y="3641075"/>
            <a:ext cx="30480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7" name="Google Shape;367;p17"/>
          <p:cNvSpPr txBox="1">
            <a:spLocks noGrp="1"/>
          </p:cNvSpPr>
          <p:nvPr>
            <p:ph type="subTitle" idx="2"/>
          </p:nvPr>
        </p:nvSpPr>
        <p:spPr>
          <a:xfrm>
            <a:off x="4645800" y="3641075"/>
            <a:ext cx="30480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subTitle" idx="3"/>
          </p:nvPr>
        </p:nvSpPr>
        <p:spPr>
          <a:xfrm>
            <a:off x="8041433" y="3641069"/>
            <a:ext cx="3051600" cy="2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4"/>
          </p:nvPr>
        </p:nvSpPr>
        <p:spPr>
          <a:xfrm>
            <a:off x="1250167" y="3194304"/>
            <a:ext cx="30480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5"/>
          </p:nvPr>
        </p:nvSpPr>
        <p:spPr>
          <a:xfrm>
            <a:off x="4645800" y="3194304"/>
            <a:ext cx="30480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1" name="Google Shape;371;p17"/>
          <p:cNvSpPr txBox="1">
            <a:spLocks noGrp="1"/>
          </p:cNvSpPr>
          <p:nvPr>
            <p:ph type="subTitle" idx="6"/>
          </p:nvPr>
        </p:nvSpPr>
        <p:spPr>
          <a:xfrm>
            <a:off x="8041433" y="3194300"/>
            <a:ext cx="30516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2" name="Google Shape;372;p17"/>
          <p:cNvSpPr/>
          <p:nvPr/>
        </p:nvSpPr>
        <p:spPr>
          <a:xfrm flipH="1"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7"/>
          <p:cNvSpPr/>
          <p:nvPr/>
        </p:nvSpPr>
        <p:spPr>
          <a:xfrm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4" name="Google Shape;374;p17"/>
          <p:cNvSpPr/>
          <p:nvPr/>
        </p:nvSpPr>
        <p:spPr>
          <a:xfrm>
            <a:off x="-719133" y="22043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5" name="Google Shape;375;p17"/>
          <p:cNvSpPr/>
          <p:nvPr/>
        </p:nvSpPr>
        <p:spPr>
          <a:xfrm>
            <a:off x="11537468" y="1905157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7"/>
          <p:cNvSpPr/>
          <p:nvPr/>
        </p:nvSpPr>
        <p:spPr>
          <a:xfrm>
            <a:off x="9096085" y="342468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7"/>
          <p:cNvSpPr/>
          <p:nvPr/>
        </p:nvSpPr>
        <p:spPr>
          <a:xfrm flipH="1">
            <a:off x="1456918" y="73201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78" name="Google Shape;378;p17"/>
          <p:cNvGrpSpPr/>
          <p:nvPr/>
        </p:nvGrpSpPr>
        <p:grpSpPr>
          <a:xfrm>
            <a:off x="10534994" y="5099957"/>
            <a:ext cx="1122428" cy="1442831"/>
            <a:chOff x="1307321" y="654999"/>
            <a:chExt cx="1131632" cy="1454661"/>
          </a:xfrm>
        </p:grpSpPr>
        <p:sp>
          <p:nvSpPr>
            <p:cNvPr id="379" name="Google Shape;379;p1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-2279350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2" name="Google Shape;382;p17"/>
          <p:cNvGrpSpPr/>
          <p:nvPr/>
        </p:nvGrpSpPr>
        <p:grpSpPr>
          <a:xfrm flipH="1">
            <a:off x="-2498080" y="5125021"/>
            <a:ext cx="4378919" cy="1557692"/>
            <a:chOff x="2536050" y="2210275"/>
            <a:chExt cx="5672175" cy="2017737"/>
          </a:xfrm>
        </p:grpSpPr>
        <p:sp>
          <p:nvSpPr>
            <p:cNvPr id="383" name="Google Shape;383;p17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4" name="Google Shape;404;p17"/>
          <p:cNvSpPr/>
          <p:nvPr/>
        </p:nvSpPr>
        <p:spPr>
          <a:xfrm>
            <a:off x="11678984" y="800088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7"/>
          <p:cNvSpPr/>
          <p:nvPr/>
        </p:nvSpPr>
        <p:spPr>
          <a:xfrm>
            <a:off x="11341928" y="276764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7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7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1000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9"/>
          <p:cNvSpPr/>
          <p:nvPr/>
        </p:nvSpPr>
        <p:spPr>
          <a:xfrm flipH="1"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7" name="Google Shape;457;p19"/>
          <p:cNvSpPr/>
          <p:nvPr/>
        </p:nvSpPr>
        <p:spPr>
          <a:xfrm>
            <a:off x="11434967" y="18328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19"/>
          <p:cNvSpPr/>
          <p:nvPr/>
        </p:nvSpPr>
        <p:spPr>
          <a:xfrm>
            <a:off x="9096085" y="342468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9" name="Google Shape;459;p19"/>
          <p:cNvSpPr/>
          <p:nvPr/>
        </p:nvSpPr>
        <p:spPr>
          <a:xfrm flipH="1">
            <a:off x="3288118" y="283701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19"/>
          <p:cNvSpPr txBox="1">
            <a:spLocks noGrp="1"/>
          </p:cNvSpPr>
          <p:nvPr>
            <p:ph type="subTitle" idx="1"/>
          </p:nvPr>
        </p:nvSpPr>
        <p:spPr>
          <a:xfrm>
            <a:off x="1842795" y="2153348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2"/>
          </p:nvPr>
        </p:nvSpPr>
        <p:spPr>
          <a:xfrm>
            <a:off x="5349995" y="2153348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subTitle" idx="3"/>
          </p:nvPr>
        </p:nvSpPr>
        <p:spPr>
          <a:xfrm>
            <a:off x="1842795" y="4456100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4"/>
          </p:nvPr>
        </p:nvSpPr>
        <p:spPr>
          <a:xfrm>
            <a:off x="5349995" y="4456100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subTitle" idx="5"/>
          </p:nvPr>
        </p:nvSpPr>
        <p:spPr>
          <a:xfrm>
            <a:off x="8857189" y="2153348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6"/>
          </p:nvPr>
        </p:nvSpPr>
        <p:spPr>
          <a:xfrm>
            <a:off x="8857189" y="4456100"/>
            <a:ext cx="24384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7"/>
          </p:nvPr>
        </p:nvSpPr>
        <p:spPr>
          <a:xfrm>
            <a:off x="1847589" y="1706117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8"/>
          </p:nvPr>
        </p:nvSpPr>
        <p:spPr>
          <a:xfrm>
            <a:off x="5354784" y="1706117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9"/>
          </p:nvPr>
        </p:nvSpPr>
        <p:spPr>
          <a:xfrm>
            <a:off x="8861976" y="1706117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3"/>
          </p:nvPr>
        </p:nvSpPr>
        <p:spPr>
          <a:xfrm>
            <a:off x="1847589" y="4008900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14"/>
          </p:nvPr>
        </p:nvSpPr>
        <p:spPr>
          <a:xfrm>
            <a:off x="5354784" y="4008900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5"/>
          </p:nvPr>
        </p:nvSpPr>
        <p:spPr>
          <a:xfrm>
            <a:off x="8861975" y="4008900"/>
            <a:ext cx="24288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3" name="Google Shape;473;p19"/>
          <p:cNvSpPr/>
          <p:nvPr/>
        </p:nvSpPr>
        <p:spPr>
          <a:xfrm>
            <a:off x="11678951" y="643505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19"/>
          <p:cNvSpPr/>
          <p:nvPr/>
        </p:nvSpPr>
        <p:spPr>
          <a:xfrm>
            <a:off x="11292961" y="310715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19"/>
          <p:cNvSpPr/>
          <p:nvPr/>
        </p:nvSpPr>
        <p:spPr>
          <a:xfrm>
            <a:off x="-2373693" y="6489315"/>
            <a:ext cx="4059657" cy="194887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19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19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8" name="Google Shape;478;p19"/>
          <p:cNvGrpSpPr/>
          <p:nvPr/>
        </p:nvGrpSpPr>
        <p:grpSpPr>
          <a:xfrm>
            <a:off x="-2442733" y="5010001"/>
            <a:ext cx="4197733" cy="1685193"/>
            <a:chOff x="6676775" y="1493468"/>
            <a:chExt cx="1935510" cy="777064"/>
          </a:xfrm>
        </p:grpSpPr>
        <p:sp>
          <p:nvSpPr>
            <p:cNvPr id="479" name="Google Shape;479;p19"/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4724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-44900" y="1185168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1" name="Google Shape;501;p20"/>
          <p:cNvSpPr/>
          <p:nvPr/>
        </p:nvSpPr>
        <p:spPr>
          <a:xfrm flipH="1">
            <a:off x="1803223" y="120570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2" name="Google Shape;502;p20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3" name="Google Shape;503;p20"/>
          <p:cNvSpPr/>
          <p:nvPr/>
        </p:nvSpPr>
        <p:spPr>
          <a:xfrm flipH="1"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" name="Google Shape;504;p20"/>
          <p:cNvSpPr/>
          <p:nvPr/>
        </p:nvSpPr>
        <p:spPr>
          <a:xfrm>
            <a:off x="11183633" y="4235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5" name="Google Shape;505;p20"/>
          <p:cNvSpPr/>
          <p:nvPr/>
        </p:nvSpPr>
        <p:spPr>
          <a:xfrm>
            <a:off x="8939433" y="253301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20"/>
          <p:cNvSpPr/>
          <p:nvPr/>
        </p:nvSpPr>
        <p:spPr>
          <a:xfrm>
            <a:off x="10804267" y="2314368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7" name="Google Shape;507;p20"/>
          <p:cNvGrpSpPr/>
          <p:nvPr/>
        </p:nvGrpSpPr>
        <p:grpSpPr>
          <a:xfrm flipH="1">
            <a:off x="10265516" y="4737738"/>
            <a:ext cx="1337589" cy="1719409"/>
            <a:chOff x="1307321" y="654999"/>
            <a:chExt cx="1131632" cy="1454661"/>
          </a:xfrm>
        </p:grpSpPr>
        <p:sp>
          <p:nvSpPr>
            <p:cNvPr id="508" name="Google Shape;508;p20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0" name="Google Shape;510;p20"/>
          <p:cNvSpPr/>
          <p:nvPr/>
        </p:nvSpPr>
        <p:spPr>
          <a:xfrm>
            <a:off x="-2584150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11" name="Google Shape;511;p20"/>
          <p:cNvGrpSpPr/>
          <p:nvPr/>
        </p:nvGrpSpPr>
        <p:grpSpPr>
          <a:xfrm flipH="1">
            <a:off x="-2802880" y="5125021"/>
            <a:ext cx="4378919" cy="1557692"/>
            <a:chOff x="2536050" y="2210275"/>
            <a:chExt cx="5672175" cy="2017737"/>
          </a:xfrm>
        </p:grpSpPr>
        <p:sp>
          <p:nvSpPr>
            <p:cNvPr id="512" name="Google Shape;512;p20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3" name="Google Shape;533;p20"/>
          <p:cNvSpPr/>
          <p:nvPr/>
        </p:nvSpPr>
        <p:spPr>
          <a:xfrm>
            <a:off x="1175533" y="4769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0"/>
          <p:cNvSpPr/>
          <p:nvPr/>
        </p:nvSpPr>
        <p:spPr>
          <a:xfrm>
            <a:off x="764818" y="291007"/>
            <a:ext cx="334228" cy="32998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0"/>
          <p:cNvSpPr/>
          <p:nvPr/>
        </p:nvSpPr>
        <p:spPr>
          <a:xfrm rot="10800000" flipH="1">
            <a:off x="11603100" y="16413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0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737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21"/>
          <p:cNvSpPr/>
          <p:nvPr/>
        </p:nvSpPr>
        <p:spPr>
          <a:xfrm flipH="1">
            <a:off x="-543444" y="1393337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1"/>
          <p:cNvSpPr/>
          <p:nvPr/>
        </p:nvSpPr>
        <p:spPr>
          <a:xfrm flipH="1"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1" name="Google Shape;541;p21"/>
          <p:cNvSpPr/>
          <p:nvPr/>
        </p:nvSpPr>
        <p:spPr>
          <a:xfrm>
            <a:off x="-104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2" name="Google Shape;542;p21"/>
          <p:cNvSpPr/>
          <p:nvPr/>
        </p:nvSpPr>
        <p:spPr>
          <a:xfrm>
            <a:off x="11232000" y="20572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21"/>
          <p:cNvSpPr/>
          <p:nvPr/>
        </p:nvSpPr>
        <p:spPr>
          <a:xfrm>
            <a:off x="2413633" y="199468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4" name="Google Shape;544;p21"/>
          <p:cNvSpPr/>
          <p:nvPr/>
        </p:nvSpPr>
        <p:spPr>
          <a:xfrm>
            <a:off x="9738400" y="1662168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5" name="Google Shape;545;p21"/>
          <p:cNvGrpSpPr/>
          <p:nvPr/>
        </p:nvGrpSpPr>
        <p:grpSpPr>
          <a:xfrm>
            <a:off x="3825075" y="4701837"/>
            <a:ext cx="1424197" cy="1830740"/>
            <a:chOff x="1307321" y="654999"/>
            <a:chExt cx="1131632" cy="1454661"/>
          </a:xfrm>
        </p:grpSpPr>
        <p:sp>
          <p:nvSpPr>
            <p:cNvPr id="546" name="Google Shape;546;p2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8" name="Google Shape;548;p21"/>
          <p:cNvSpPr/>
          <p:nvPr/>
        </p:nvSpPr>
        <p:spPr>
          <a:xfrm>
            <a:off x="1264667" y="24577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9" name="Google Shape;549;p21"/>
          <p:cNvSpPr/>
          <p:nvPr/>
        </p:nvSpPr>
        <p:spPr>
          <a:xfrm>
            <a:off x="10686184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0" name="Google Shape;550;p21"/>
          <p:cNvGrpSpPr/>
          <p:nvPr/>
        </p:nvGrpSpPr>
        <p:grpSpPr>
          <a:xfrm>
            <a:off x="10495405" y="5115887"/>
            <a:ext cx="4378919" cy="1557692"/>
            <a:chOff x="2536050" y="2210275"/>
            <a:chExt cx="5672175" cy="2017737"/>
          </a:xfrm>
        </p:grpSpPr>
        <p:sp>
          <p:nvSpPr>
            <p:cNvPr id="551" name="Google Shape;551;p21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2" name="Google Shape;572;p21"/>
          <p:cNvSpPr/>
          <p:nvPr/>
        </p:nvSpPr>
        <p:spPr>
          <a:xfrm>
            <a:off x="723600" y="422221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3" name="Google Shape;573;p21"/>
          <p:cNvSpPr/>
          <p:nvPr/>
        </p:nvSpPr>
        <p:spPr>
          <a:xfrm>
            <a:off x="312885" y="236274"/>
            <a:ext cx="334228" cy="32998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4" name="Google Shape;574;p21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5" name="Google Shape;575;p21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9328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96912" y="534324"/>
            <a:ext cx="11841816" cy="3048384"/>
            <a:chOff x="556671" y="3137570"/>
            <a:chExt cx="2065577" cy="531732"/>
          </a:xfrm>
        </p:grpSpPr>
        <p:sp>
          <p:nvSpPr>
            <p:cNvPr id="35" name="Google Shape;35;p3"/>
            <p:cNvSpPr/>
            <p:nvPr/>
          </p:nvSpPr>
          <p:spPr>
            <a:xfrm>
              <a:off x="677364" y="3137570"/>
              <a:ext cx="241986" cy="5805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56671" y="3633852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849422" y="3416209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874600" y="3794384"/>
            <a:ext cx="84428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5098000" y="1451933"/>
            <a:ext cx="1996000" cy="199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/>
          <p:nvPr/>
        </p:nvSpPr>
        <p:spPr>
          <a:xfrm>
            <a:off x="-1388000" y="44138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3"/>
          <p:cNvSpPr/>
          <p:nvPr/>
        </p:nvSpPr>
        <p:spPr>
          <a:xfrm>
            <a:off x="0" y="5840738"/>
            <a:ext cx="12192085" cy="101725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" name="Google Shape;43;p3"/>
          <p:cNvGrpSpPr/>
          <p:nvPr/>
        </p:nvGrpSpPr>
        <p:grpSpPr>
          <a:xfrm>
            <a:off x="665321" y="4245799"/>
            <a:ext cx="1510804" cy="1942069"/>
            <a:chOff x="1307321" y="654999"/>
            <a:chExt cx="1131632" cy="1454661"/>
          </a:xfrm>
        </p:grpSpPr>
        <p:sp>
          <p:nvSpPr>
            <p:cNvPr id="44" name="Google Shape;44;p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-177733" y="-439433"/>
            <a:ext cx="751505" cy="7349609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3"/>
          <p:cNvSpPr/>
          <p:nvPr/>
        </p:nvSpPr>
        <p:spPr>
          <a:xfrm>
            <a:off x="11440499" y="-62370"/>
            <a:ext cx="751512" cy="697249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3"/>
          <p:cNvSpPr/>
          <p:nvPr/>
        </p:nvSpPr>
        <p:spPr>
          <a:xfrm>
            <a:off x="10455633" y="4134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37189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>
            <a:off x="-497611" y="1307403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22"/>
          <p:cNvSpPr/>
          <p:nvPr/>
        </p:nvSpPr>
        <p:spPr>
          <a:xfrm>
            <a:off x="-19984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22"/>
          <p:cNvSpPr/>
          <p:nvPr/>
        </p:nvSpPr>
        <p:spPr>
          <a:xfrm flipH="1">
            <a:off x="-610258" y="6274001"/>
            <a:ext cx="13780492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22"/>
          <p:cNvSpPr/>
          <p:nvPr/>
        </p:nvSpPr>
        <p:spPr>
          <a:xfrm>
            <a:off x="11537200" y="8585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22"/>
          <p:cNvSpPr/>
          <p:nvPr/>
        </p:nvSpPr>
        <p:spPr>
          <a:xfrm>
            <a:off x="9127967" y="15279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22"/>
          <p:cNvSpPr/>
          <p:nvPr/>
        </p:nvSpPr>
        <p:spPr>
          <a:xfrm>
            <a:off x="1390300" y="2353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4" name="Google Shape;584;p22"/>
          <p:cNvGrpSpPr/>
          <p:nvPr/>
        </p:nvGrpSpPr>
        <p:grpSpPr>
          <a:xfrm>
            <a:off x="10373050" y="4797241"/>
            <a:ext cx="1347095" cy="1731823"/>
            <a:chOff x="1307321" y="654999"/>
            <a:chExt cx="1131632" cy="1454661"/>
          </a:xfrm>
        </p:grpSpPr>
        <p:sp>
          <p:nvSpPr>
            <p:cNvPr id="585" name="Google Shape;585;p2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87" name="Google Shape;587;p22"/>
          <p:cNvSpPr/>
          <p:nvPr/>
        </p:nvSpPr>
        <p:spPr>
          <a:xfrm>
            <a:off x="-2606334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8" name="Google Shape;588;p22"/>
          <p:cNvSpPr/>
          <p:nvPr/>
        </p:nvSpPr>
        <p:spPr>
          <a:xfrm>
            <a:off x="11647900" y="485905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9" name="Google Shape;589;p22"/>
          <p:cNvSpPr/>
          <p:nvPr/>
        </p:nvSpPr>
        <p:spPr>
          <a:xfrm>
            <a:off x="11241018" y="235340"/>
            <a:ext cx="334228" cy="32998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0" name="Google Shape;590;p22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1" name="Google Shape;591;p22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92" name="Google Shape;592;p22"/>
          <p:cNvGrpSpPr/>
          <p:nvPr/>
        </p:nvGrpSpPr>
        <p:grpSpPr>
          <a:xfrm flipH="1">
            <a:off x="-2816780" y="5125021"/>
            <a:ext cx="4378919" cy="1557692"/>
            <a:chOff x="2536050" y="2210275"/>
            <a:chExt cx="5672175" cy="2017737"/>
          </a:xfrm>
        </p:grpSpPr>
        <p:sp>
          <p:nvSpPr>
            <p:cNvPr id="593" name="Google Shape;593;p22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60064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3"/>
          <p:cNvSpPr/>
          <p:nvPr/>
        </p:nvSpPr>
        <p:spPr>
          <a:xfrm>
            <a:off x="10603175" y="2785738"/>
            <a:ext cx="1843155" cy="442167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3"/>
          <p:cNvSpPr/>
          <p:nvPr/>
        </p:nvSpPr>
        <p:spPr>
          <a:xfrm>
            <a:off x="-593498" y="1656358"/>
            <a:ext cx="1387283" cy="3327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3"/>
          <p:cNvSpPr/>
          <p:nvPr/>
        </p:nvSpPr>
        <p:spPr>
          <a:xfrm>
            <a:off x="-1388000" y="37944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3"/>
          <p:cNvSpPr/>
          <p:nvPr/>
        </p:nvSpPr>
        <p:spPr>
          <a:xfrm>
            <a:off x="0" y="5840738"/>
            <a:ext cx="12192085" cy="101725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3"/>
          <p:cNvSpPr txBox="1">
            <a:spLocks noGrp="1"/>
          </p:cNvSpPr>
          <p:nvPr>
            <p:ph type="title"/>
          </p:nvPr>
        </p:nvSpPr>
        <p:spPr>
          <a:xfrm>
            <a:off x="1160117" y="9420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8666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0" name="Google Shape;620;p23"/>
          <p:cNvSpPr txBox="1">
            <a:spLocks noGrp="1"/>
          </p:cNvSpPr>
          <p:nvPr>
            <p:ph type="subTitle" idx="1"/>
          </p:nvPr>
        </p:nvSpPr>
        <p:spPr>
          <a:xfrm>
            <a:off x="1160067" y="23536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>
            <a:off x="2521303" y="498391"/>
            <a:ext cx="1387283" cy="3327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2" name="Google Shape;622;p23"/>
          <p:cNvSpPr/>
          <p:nvPr/>
        </p:nvSpPr>
        <p:spPr>
          <a:xfrm>
            <a:off x="9786134" y="386532"/>
            <a:ext cx="1395396" cy="3327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23"/>
          <p:cNvSpPr/>
          <p:nvPr/>
        </p:nvSpPr>
        <p:spPr>
          <a:xfrm>
            <a:off x="11440500" y="-46667"/>
            <a:ext cx="821501" cy="6956803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3"/>
          <p:cNvSpPr/>
          <p:nvPr/>
        </p:nvSpPr>
        <p:spPr>
          <a:xfrm rot="10800000">
            <a:off x="-70003" y="-114473"/>
            <a:ext cx="821501" cy="702454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5" name="Google Shape;625;p23"/>
          <p:cNvGrpSpPr/>
          <p:nvPr/>
        </p:nvGrpSpPr>
        <p:grpSpPr>
          <a:xfrm flipH="1">
            <a:off x="10195194" y="4477495"/>
            <a:ext cx="1484249" cy="1907933"/>
            <a:chOff x="1307321" y="654999"/>
            <a:chExt cx="1131632" cy="1454661"/>
          </a:xfrm>
        </p:grpSpPr>
        <p:sp>
          <p:nvSpPr>
            <p:cNvPr id="626" name="Google Shape;626;p2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8" name="Google Shape;628;p23"/>
          <p:cNvSpPr/>
          <p:nvPr/>
        </p:nvSpPr>
        <p:spPr>
          <a:xfrm>
            <a:off x="8352201" y="3265082"/>
            <a:ext cx="894479" cy="213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9" name="Google Shape;629;p23"/>
          <p:cNvSpPr txBox="1"/>
          <p:nvPr/>
        </p:nvSpPr>
        <p:spPr>
          <a:xfrm>
            <a:off x="1160067" y="3855835"/>
            <a:ext cx="4859600" cy="1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6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23"/>
          <p:cNvSpPr/>
          <p:nvPr/>
        </p:nvSpPr>
        <p:spPr>
          <a:xfrm>
            <a:off x="762933" y="4181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3"/>
          <p:cNvSpPr/>
          <p:nvPr/>
        </p:nvSpPr>
        <p:spPr>
          <a:xfrm>
            <a:off x="11004633" y="21202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7981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/>
          <p:nvPr/>
        </p:nvSpPr>
        <p:spPr>
          <a:xfrm flipH="1">
            <a:off x="-207511" y="311003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4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4"/>
          <p:cNvSpPr/>
          <p:nvPr/>
        </p:nvSpPr>
        <p:spPr>
          <a:xfrm flipH="1"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4"/>
          <p:cNvSpPr/>
          <p:nvPr/>
        </p:nvSpPr>
        <p:spPr>
          <a:xfrm>
            <a:off x="11120800" y="19405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4"/>
          <p:cNvSpPr/>
          <p:nvPr/>
        </p:nvSpPr>
        <p:spPr>
          <a:xfrm>
            <a:off x="9603733" y="253301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4"/>
          <p:cNvSpPr/>
          <p:nvPr/>
        </p:nvSpPr>
        <p:spPr>
          <a:xfrm flipH="1">
            <a:off x="744000" y="132080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4"/>
          <p:cNvSpPr/>
          <p:nvPr/>
        </p:nvSpPr>
        <p:spPr>
          <a:xfrm flipH="1">
            <a:off x="2889400" y="25330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10083395" y="4584019"/>
            <a:ext cx="1408355" cy="1810375"/>
            <a:chOff x="1307321" y="654999"/>
            <a:chExt cx="1131632" cy="1454661"/>
          </a:xfrm>
        </p:grpSpPr>
        <p:sp>
          <p:nvSpPr>
            <p:cNvPr id="641" name="Google Shape;641;p2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3" name="Google Shape;643;p24"/>
          <p:cNvSpPr/>
          <p:nvPr/>
        </p:nvSpPr>
        <p:spPr>
          <a:xfrm rot="10800000" flipH="1">
            <a:off x="11603100" y="1438167"/>
            <a:ext cx="633571" cy="550780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4" name="Google Shape;644;p24"/>
          <p:cNvSpPr/>
          <p:nvPr/>
        </p:nvSpPr>
        <p:spPr>
          <a:xfrm flipH="1">
            <a:off x="-44896" y="-40472"/>
            <a:ext cx="589000" cy="546467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58174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/>
          <p:nvPr/>
        </p:nvSpPr>
        <p:spPr>
          <a:xfrm>
            <a:off x="10989867" y="470634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7" name="Google Shape;647;p25"/>
          <p:cNvSpPr/>
          <p:nvPr/>
        </p:nvSpPr>
        <p:spPr>
          <a:xfrm flipH="1">
            <a:off x="-839678" y="1896037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8" name="Google Shape;648;p25"/>
          <p:cNvSpPr/>
          <p:nvPr/>
        </p:nvSpPr>
        <p:spPr>
          <a:xfrm flipH="1"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9" name="Google Shape;649;p25"/>
          <p:cNvSpPr/>
          <p:nvPr/>
        </p:nvSpPr>
        <p:spPr>
          <a:xfrm>
            <a:off x="-104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0" name="Google Shape;650;p25"/>
          <p:cNvSpPr/>
          <p:nvPr/>
        </p:nvSpPr>
        <p:spPr>
          <a:xfrm flipH="1">
            <a:off x="10953733" y="1783034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1" name="Google Shape;651;p25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2" name="Google Shape;652;p25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5"/>
          <p:cNvSpPr/>
          <p:nvPr/>
        </p:nvSpPr>
        <p:spPr>
          <a:xfrm>
            <a:off x="514200" y="262301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5"/>
          <p:cNvSpPr/>
          <p:nvPr/>
        </p:nvSpPr>
        <p:spPr>
          <a:xfrm>
            <a:off x="9254433" y="1314401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5" name="Google Shape;655;p25"/>
          <p:cNvGrpSpPr/>
          <p:nvPr/>
        </p:nvGrpSpPr>
        <p:grpSpPr>
          <a:xfrm flipH="1">
            <a:off x="761016" y="4782672"/>
            <a:ext cx="1337589" cy="1719409"/>
            <a:chOff x="1307321" y="654999"/>
            <a:chExt cx="1131632" cy="1454661"/>
          </a:xfrm>
        </p:grpSpPr>
        <p:sp>
          <p:nvSpPr>
            <p:cNvPr id="656" name="Google Shape;656;p2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34207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146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04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10740701" y="719332"/>
            <a:ext cx="1395396" cy="3327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4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4"/>
          <p:cNvSpPr/>
          <p:nvPr/>
        </p:nvSpPr>
        <p:spPr>
          <a:xfrm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4"/>
          <p:cNvSpPr/>
          <p:nvPr/>
        </p:nvSpPr>
        <p:spPr>
          <a:xfrm>
            <a:off x="1585801" y="177668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4"/>
          <p:cNvSpPr/>
          <p:nvPr/>
        </p:nvSpPr>
        <p:spPr>
          <a:xfrm>
            <a:off x="-227199" y="689091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4"/>
          <p:cNvSpPr/>
          <p:nvPr/>
        </p:nvSpPr>
        <p:spPr>
          <a:xfrm>
            <a:off x="10014429" y="298597"/>
            <a:ext cx="860227" cy="20638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4"/>
          <p:cNvSpPr/>
          <p:nvPr/>
        </p:nvSpPr>
        <p:spPr>
          <a:xfrm>
            <a:off x="540216" y="988772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4"/>
          <p:cNvSpPr/>
          <p:nvPr/>
        </p:nvSpPr>
        <p:spPr>
          <a:xfrm>
            <a:off x="10686184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4"/>
          <p:cNvGrpSpPr/>
          <p:nvPr/>
        </p:nvGrpSpPr>
        <p:grpSpPr>
          <a:xfrm>
            <a:off x="10495405" y="5115887"/>
            <a:ext cx="4378919" cy="1557692"/>
            <a:chOff x="2536050" y="2210275"/>
            <a:chExt cx="5672175" cy="2017737"/>
          </a:xfrm>
        </p:grpSpPr>
        <p:sp>
          <p:nvSpPr>
            <p:cNvPr id="59" name="Google Shape;59;p4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960000" y="1266500"/>
            <a:ext cx="10272000" cy="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" name="Google Shape;82;p4"/>
          <p:cNvSpPr/>
          <p:nvPr/>
        </p:nvSpPr>
        <p:spPr>
          <a:xfrm>
            <a:off x="776628" y="552964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" name="Google Shape;83;p4"/>
          <p:cNvGrpSpPr/>
          <p:nvPr/>
        </p:nvGrpSpPr>
        <p:grpSpPr>
          <a:xfrm>
            <a:off x="1026140" y="4975818"/>
            <a:ext cx="1185649" cy="1524097"/>
            <a:chOff x="1307321" y="654999"/>
            <a:chExt cx="1131632" cy="1454661"/>
          </a:xfrm>
        </p:grpSpPr>
        <p:sp>
          <p:nvSpPr>
            <p:cNvPr id="84" name="Google Shape;84;p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6" name="Google Shape;86;p4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212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10830001" y="1686165"/>
            <a:ext cx="1395396" cy="3327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5"/>
          <p:cNvSpPr/>
          <p:nvPr/>
        </p:nvSpPr>
        <p:spPr>
          <a:xfrm>
            <a:off x="-227199" y="2358557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5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5"/>
          <p:cNvSpPr/>
          <p:nvPr/>
        </p:nvSpPr>
        <p:spPr>
          <a:xfrm>
            <a:off x="9883301" y="504968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5"/>
          <p:cNvSpPr/>
          <p:nvPr/>
        </p:nvSpPr>
        <p:spPr>
          <a:xfrm>
            <a:off x="892663" y="285080"/>
            <a:ext cx="860227" cy="20638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5"/>
          <p:cNvSpPr/>
          <p:nvPr/>
        </p:nvSpPr>
        <p:spPr>
          <a:xfrm>
            <a:off x="555600" y="1135089"/>
            <a:ext cx="337059" cy="33277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5"/>
          <p:cNvSpPr/>
          <p:nvPr/>
        </p:nvSpPr>
        <p:spPr>
          <a:xfrm>
            <a:off x="319184" y="861538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5"/>
          <p:cNvSpPr/>
          <p:nvPr/>
        </p:nvSpPr>
        <p:spPr>
          <a:xfrm>
            <a:off x="10686184" y="6449301"/>
            <a:ext cx="4241795" cy="23339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>
            <a:off x="10495405" y="5115887"/>
            <a:ext cx="4378919" cy="1557692"/>
            <a:chOff x="2536050" y="2210275"/>
            <a:chExt cx="5672175" cy="2017737"/>
          </a:xfrm>
        </p:grpSpPr>
        <p:sp>
          <p:nvSpPr>
            <p:cNvPr id="99" name="Google Shape;99;p5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960000" y="59645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6199984" y="3641835"/>
            <a:ext cx="4069200" cy="1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1922800" y="3641833"/>
            <a:ext cx="4072000" cy="17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1922816" y="3194620"/>
            <a:ext cx="40720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6199984" y="3194632"/>
            <a:ext cx="4069200" cy="5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737326" y="4635183"/>
            <a:ext cx="1122437" cy="1854128"/>
            <a:chOff x="267900" y="392875"/>
            <a:chExt cx="1039422" cy="1716785"/>
          </a:xfrm>
        </p:grpSpPr>
        <p:sp>
          <p:nvSpPr>
            <p:cNvPr id="126" name="Google Shape;126;p5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843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flipH="1">
            <a:off x="-584511" y="387603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6"/>
          <p:cNvSpPr/>
          <p:nvPr/>
        </p:nvSpPr>
        <p:spPr>
          <a:xfrm flipH="1"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6"/>
          <p:cNvSpPr/>
          <p:nvPr/>
        </p:nvSpPr>
        <p:spPr>
          <a:xfrm>
            <a:off x="11399067" y="1958534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6"/>
          <p:cNvSpPr/>
          <p:nvPr/>
        </p:nvSpPr>
        <p:spPr>
          <a:xfrm flipH="1">
            <a:off x="866867" y="1599737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6"/>
          <p:cNvSpPr/>
          <p:nvPr/>
        </p:nvSpPr>
        <p:spPr>
          <a:xfrm flipH="1">
            <a:off x="1857089" y="105237"/>
            <a:ext cx="1494411" cy="356404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6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6"/>
          <p:cNvSpPr/>
          <p:nvPr/>
        </p:nvSpPr>
        <p:spPr>
          <a:xfrm flipH="1"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6"/>
          <p:cNvSpPr/>
          <p:nvPr/>
        </p:nvSpPr>
        <p:spPr>
          <a:xfrm>
            <a:off x="8939433" y="253301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6"/>
          <p:cNvSpPr/>
          <p:nvPr/>
        </p:nvSpPr>
        <p:spPr>
          <a:xfrm>
            <a:off x="11910667" y="96168"/>
            <a:ext cx="873547" cy="208329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2" name="Google Shape;142;p6"/>
          <p:cNvGrpSpPr/>
          <p:nvPr/>
        </p:nvGrpSpPr>
        <p:grpSpPr>
          <a:xfrm flipH="1">
            <a:off x="200016" y="4818505"/>
            <a:ext cx="1337589" cy="1719409"/>
            <a:chOff x="1307321" y="654999"/>
            <a:chExt cx="1131632" cy="1454661"/>
          </a:xfrm>
        </p:grpSpPr>
        <p:sp>
          <p:nvSpPr>
            <p:cNvPr id="143" name="Google Shape;143;p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5" name="Google Shape;145;p6"/>
          <p:cNvSpPr/>
          <p:nvPr/>
        </p:nvSpPr>
        <p:spPr>
          <a:xfrm>
            <a:off x="11510267" y="1356954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6"/>
          <p:cNvSpPr/>
          <p:nvPr/>
        </p:nvSpPr>
        <p:spPr>
          <a:xfrm>
            <a:off x="11099551" y="1171007"/>
            <a:ext cx="334228" cy="32998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6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6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9" name="Google Shape;149;p6"/>
          <p:cNvGrpSpPr/>
          <p:nvPr/>
        </p:nvGrpSpPr>
        <p:grpSpPr>
          <a:xfrm rot="-359601">
            <a:off x="10542587" y="974554"/>
            <a:ext cx="328719" cy="1145829"/>
            <a:chOff x="3871459" y="1524906"/>
            <a:chExt cx="919351" cy="3204630"/>
          </a:xfrm>
        </p:grpSpPr>
        <p:sp>
          <p:nvSpPr>
            <p:cNvPr id="150" name="Google Shape;150;p6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8" name="Google Shape;158;p6"/>
          <p:cNvGrpSpPr/>
          <p:nvPr/>
        </p:nvGrpSpPr>
        <p:grpSpPr>
          <a:xfrm flipH="1">
            <a:off x="10597308" y="161678"/>
            <a:ext cx="3776445" cy="1897561"/>
            <a:chOff x="1997175" y="3512155"/>
            <a:chExt cx="1978025" cy="993765"/>
          </a:xfrm>
        </p:grpSpPr>
        <p:sp>
          <p:nvSpPr>
            <p:cNvPr id="159" name="Google Shape;159;p6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0710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/>
          <p:nvPr/>
        </p:nvSpPr>
        <p:spPr>
          <a:xfrm>
            <a:off x="10801551" y="69501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7"/>
          <p:cNvSpPr/>
          <p:nvPr/>
        </p:nvSpPr>
        <p:spPr>
          <a:xfrm>
            <a:off x="-1388000" y="4013034"/>
            <a:ext cx="14967981" cy="5316349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7"/>
          <p:cNvSpPr/>
          <p:nvPr/>
        </p:nvSpPr>
        <p:spPr>
          <a:xfrm>
            <a:off x="0" y="6274010"/>
            <a:ext cx="12192085" cy="584004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7"/>
          <p:cNvSpPr/>
          <p:nvPr/>
        </p:nvSpPr>
        <p:spPr>
          <a:xfrm>
            <a:off x="-93033" y="220567"/>
            <a:ext cx="1679136" cy="40046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7"/>
          <p:cNvSpPr/>
          <p:nvPr/>
        </p:nvSpPr>
        <p:spPr>
          <a:xfrm>
            <a:off x="11766335" y="621024"/>
            <a:ext cx="816083" cy="19664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7"/>
          <p:cNvSpPr/>
          <p:nvPr/>
        </p:nvSpPr>
        <p:spPr>
          <a:xfrm>
            <a:off x="373151" y="802372"/>
            <a:ext cx="236403" cy="233417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7"/>
          <p:cNvSpPr/>
          <p:nvPr/>
        </p:nvSpPr>
        <p:spPr>
          <a:xfrm>
            <a:off x="754767" y="980367"/>
            <a:ext cx="334228" cy="32992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7"/>
          <p:cNvSpPr/>
          <p:nvPr/>
        </p:nvSpPr>
        <p:spPr>
          <a:xfrm flipH="1">
            <a:off x="5226134" y="961834"/>
            <a:ext cx="1122495" cy="26926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1671067" y="1320200"/>
            <a:ext cx="515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subTitle" idx="1"/>
          </p:nvPr>
        </p:nvSpPr>
        <p:spPr>
          <a:xfrm>
            <a:off x="1671067" y="2083784"/>
            <a:ext cx="5150000" cy="23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7"/>
          <p:cNvSpPr>
            <a:spLocks noGrp="1"/>
          </p:cNvSpPr>
          <p:nvPr>
            <p:ph type="pic" idx="2"/>
          </p:nvPr>
        </p:nvSpPr>
        <p:spPr>
          <a:xfrm>
            <a:off x="7455137" y="949143"/>
            <a:ext cx="3576800" cy="4542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6" name="Google Shape;176;p7"/>
          <p:cNvGrpSpPr/>
          <p:nvPr/>
        </p:nvGrpSpPr>
        <p:grpSpPr>
          <a:xfrm>
            <a:off x="11423661" y="5099957"/>
            <a:ext cx="1122428" cy="1442831"/>
            <a:chOff x="1307321" y="654999"/>
            <a:chExt cx="1131632" cy="1454661"/>
          </a:xfrm>
        </p:grpSpPr>
        <p:sp>
          <p:nvSpPr>
            <p:cNvPr id="177" name="Google Shape;177;p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7"/>
          <p:cNvGrpSpPr/>
          <p:nvPr/>
        </p:nvGrpSpPr>
        <p:grpSpPr>
          <a:xfrm>
            <a:off x="692676" y="4635183"/>
            <a:ext cx="1122437" cy="1854128"/>
            <a:chOff x="267900" y="392875"/>
            <a:chExt cx="1039422" cy="1716785"/>
          </a:xfrm>
        </p:grpSpPr>
        <p:sp>
          <p:nvSpPr>
            <p:cNvPr id="180" name="Google Shape;180;p7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2" name="Google Shape;182;p7"/>
          <p:cNvSpPr/>
          <p:nvPr/>
        </p:nvSpPr>
        <p:spPr>
          <a:xfrm>
            <a:off x="11603101" y="-61033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7"/>
          <p:cNvSpPr/>
          <p:nvPr/>
        </p:nvSpPr>
        <p:spPr>
          <a:xfrm rot="10800000">
            <a:off x="-34101" y="1393308"/>
            <a:ext cx="623001" cy="552572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048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000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118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698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E4D1">
            <a:alpha val="471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9403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0" name="Google Shape;66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40529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9A8775-0B5C-59E8-35E7-D3E14878B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u="sng" dirty="0"/>
              <a:t>Team341</a:t>
            </a:r>
          </a:p>
          <a:p>
            <a:r>
              <a:rPr lang="en-CA" dirty="0"/>
              <a:t>Hrag Bankian</a:t>
            </a:r>
          </a:p>
          <a:p>
            <a:r>
              <a:rPr lang="en-CA" dirty="0"/>
              <a:t>David Cohen</a:t>
            </a:r>
          </a:p>
          <a:p>
            <a:r>
              <a:rPr lang="en-CA" dirty="0"/>
              <a:t>Johnny Dang</a:t>
            </a:r>
          </a:p>
          <a:p>
            <a:r>
              <a:rPr lang="fr-CA" dirty="0"/>
              <a:t>É</a:t>
            </a:r>
            <a:r>
              <a:rPr lang="en-CA" dirty="0" err="1"/>
              <a:t>lian</a:t>
            </a:r>
            <a:r>
              <a:rPr lang="en-CA" dirty="0"/>
              <a:t> </a:t>
            </a:r>
            <a:r>
              <a:rPr lang="en-CA" dirty="0" err="1"/>
              <a:t>Gadbois</a:t>
            </a:r>
            <a:r>
              <a:rPr lang="en-CA" dirty="0"/>
              <a:t>-Roy</a:t>
            </a:r>
          </a:p>
          <a:p>
            <a:r>
              <a:rPr lang="en-CA" dirty="0" err="1"/>
              <a:t>Sevag</a:t>
            </a:r>
            <a:r>
              <a:rPr lang="en-CA" dirty="0"/>
              <a:t> </a:t>
            </a:r>
            <a:r>
              <a:rPr lang="en-CA" dirty="0" err="1"/>
              <a:t>Merdkhanian</a:t>
            </a:r>
            <a:endParaRPr lang="en-CA" dirty="0"/>
          </a:p>
          <a:p>
            <a:r>
              <a:rPr lang="en-CA" dirty="0"/>
              <a:t>Harun </a:t>
            </a:r>
            <a:r>
              <a:rPr lang="en-CA" dirty="0" err="1"/>
              <a:t>Slahaldin</a:t>
            </a:r>
            <a:r>
              <a:rPr lang="en-CA" dirty="0"/>
              <a:t> Omar</a:t>
            </a:r>
          </a:p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30FF1-1B1F-124B-7FF3-4A7B9C05D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0400" y="780839"/>
            <a:ext cx="7931200" cy="2378000"/>
          </a:xfrm>
        </p:spPr>
        <p:txBody>
          <a:bodyPr/>
          <a:lstStyle/>
          <a:p>
            <a:pPr algn="ctr"/>
            <a:r>
              <a:rPr lang="en-CA" dirty="0"/>
              <a:t>Rental</a:t>
            </a:r>
            <a:r>
              <a:rPr lang="en-CA" dirty="0">
                <a:solidFill>
                  <a:srgbClr val="0070C0"/>
                </a:solidFill>
              </a:rPr>
              <a:t>341</a:t>
            </a:r>
          </a:p>
        </p:txBody>
      </p:sp>
    </p:spTree>
    <p:extLst>
      <p:ext uri="{BB962C8B-B14F-4D97-AF65-F5344CB8AC3E}">
        <p14:creationId xmlns:p14="http://schemas.microsoft.com/office/powerpoint/2010/main" val="213591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ervation Confirmation Button by Brenden Fletcher on Dribbble">
            <a:extLst>
              <a:ext uri="{FF2B5EF4-FFF2-40B4-BE49-F238E27FC236}">
                <a16:creationId xmlns:a16="http://schemas.microsoft.com/office/drawing/2014/main" id="{862B40E9-6DC9-66F0-8AB3-2DCE07413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3"/>
          <a:stretch/>
        </p:blipFill>
        <p:spPr bwMode="auto">
          <a:xfrm>
            <a:off x="844420" y="9331"/>
            <a:ext cx="10503159" cy="688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D79B78-5231-2003-B87F-C5255192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53"/>
            <a:ext cx="12192000" cy="58194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33D6FA2-4BA2-5C31-8335-618E949AED4E}"/>
              </a:ext>
            </a:extLst>
          </p:cNvPr>
          <p:cNvSpPr/>
          <p:nvPr/>
        </p:nvSpPr>
        <p:spPr>
          <a:xfrm>
            <a:off x="10786189" y="519253"/>
            <a:ext cx="895739" cy="591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7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65E29-F16E-28CA-AC84-7D2270B5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02" y="0"/>
            <a:ext cx="7260796" cy="683458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CA94779-E5A8-F3D5-D90C-27E56B6DE923}"/>
              </a:ext>
            </a:extLst>
          </p:cNvPr>
          <p:cNvSpPr/>
          <p:nvPr/>
        </p:nvSpPr>
        <p:spPr>
          <a:xfrm>
            <a:off x="5470849" y="5361840"/>
            <a:ext cx="1250302" cy="815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1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22EC-41F5-A147-CE09-611A1E81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911"/>
            <a:ext cx="12192000" cy="5710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455665D-14CF-39EF-CDD3-4A9174F3EFFA}"/>
              </a:ext>
            </a:extLst>
          </p:cNvPr>
          <p:cNvSpPr/>
          <p:nvPr/>
        </p:nvSpPr>
        <p:spPr>
          <a:xfrm>
            <a:off x="4572001" y="541332"/>
            <a:ext cx="1101011" cy="591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77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2C2D0-2C57-FB50-DA59-F4F3B6EF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7" y="256732"/>
            <a:ext cx="4944165" cy="6344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D6769-C4E6-0862-C051-2D2EFB8E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18" y="75667"/>
            <a:ext cx="4594817" cy="670666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AA73BA2-24B3-F139-4AAD-C4D2A104D8F4}"/>
              </a:ext>
            </a:extLst>
          </p:cNvPr>
          <p:cNvSpPr/>
          <p:nvPr/>
        </p:nvSpPr>
        <p:spPr>
          <a:xfrm>
            <a:off x="5368212" y="2948474"/>
            <a:ext cx="1455576" cy="10916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BF89A0-98F1-C221-9263-24AAE33B5F66}"/>
              </a:ext>
            </a:extLst>
          </p:cNvPr>
          <p:cNvSpPr/>
          <p:nvPr/>
        </p:nvSpPr>
        <p:spPr>
          <a:xfrm>
            <a:off x="8924208" y="6157703"/>
            <a:ext cx="891596" cy="5510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9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31185-EA93-3F41-ED57-F4DDF0D6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92" y="0"/>
            <a:ext cx="7326615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6FB5BCC-4EC5-80E5-896C-1928562FC5C4}"/>
              </a:ext>
            </a:extLst>
          </p:cNvPr>
          <p:cNvSpPr/>
          <p:nvPr/>
        </p:nvSpPr>
        <p:spPr>
          <a:xfrm>
            <a:off x="7091266" y="3741576"/>
            <a:ext cx="2799183" cy="3023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5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175F7B-0AD7-9A78-4684-634979C0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37" y="1280812"/>
            <a:ext cx="6268325" cy="429637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D75DB02-3B15-92A8-5D16-CEB7126640C5}"/>
              </a:ext>
            </a:extLst>
          </p:cNvPr>
          <p:cNvSpPr/>
          <p:nvPr/>
        </p:nvSpPr>
        <p:spPr>
          <a:xfrm rot="20543505">
            <a:off x="2027132" y="5191227"/>
            <a:ext cx="1014974" cy="7719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C798D7-C5FE-9E4A-BDB7-B7F93A7D6A04}"/>
              </a:ext>
            </a:extLst>
          </p:cNvPr>
          <p:cNvSpPr/>
          <p:nvPr/>
        </p:nvSpPr>
        <p:spPr>
          <a:xfrm>
            <a:off x="7044612" y="4898070"/>
            <a:ext cx="2185550" cy="679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6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584C7-5430-3DC7-B761-25E90822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371"/>
            <a:ext cx="12192000" cy="591925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29534C1-555C-CC55-A81D-F48432DFE3A8}"/>
              </a:ext>
            </a:extLst>
          </p:cNvPr>
          <p:cNvSpPr/>
          <p:nvPr/>
        </p:nvSpPr>
        <p:spPr>
          <a:xfrm>
            <a:off x="3799949" y="3522305"/>
            <a:ext cx="800043" cy="517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01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E44-7616-F1B3-50D8-EB2F046C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1214108"/>
            <a:ext cx="5091425" cy="4429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073D6-7098-05CD-89D9-32E91B57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480" y="1156753"/>
            <a:ext cx="5228252" cy="4544494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A752189-6FEC-39BA-734B-B986B9FAF47F}"/>
              </a:ext>
            </a:extLst>
          </p:cNvPr>
          <p:cNvSpPr/>
          <p:nvPr/>
        </p:nvSpPr>
        <p:spPr>
          <a:xfrm>
            <a:off x="5326716" y="3048060"/>
            <a:ext cx="996330" cy="7618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EB501-7EC1-4D0A-D03E-73EC8B8D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652"/>
            <a:ext cx="12192000" cy="588069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180EB1C-7895-5A06-85F2-90A925A15109}"/>
              </a:ext>
            </a:extLst>
          </p:cNvPr>
          <p:cNvSpPr/>
          <p:nvPr/>
        </p:nvSpPr>
        <p:spPr>
          <a:xfrm>
            <a:off x="5849762" y="2422909"/>
            <a:ext cx="690998" cy="422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AFFD86-5CF0-A30F-6835-302C5DDF2F52}"/>
              </a:ext>
            </a:extLst>
          </p:cNvPr>
          <p:cNvSpPr/>
          <p:nvPr/>
        </p:nvSpPr>
        <p:spPr>
          <a:xfrm>
            <a:off x="5952932" y="5719166"/>
            <a:ext cx="951722" cy="422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7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Customer: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2CA-D2E1-C5B2-06C6-FD43F367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30000"/>
              </a:lnSpc>
            </a:pPr>
            <a:r>
              <a:rPr lang="en-CA" sz="3200" dirty="0"/>
              <a:t>Hidden fees</a:t>
            </a:r>
          </a:p>
          <a:p>
            <a:pPr algn="l">
              <a:lnSpc>
                <a:spcPct val="130000"/>
              </a:lnSpc>
            </a:pPr>
            <a:r>
              <a:rPr lang="en-CA" sz="3200" dirty="0"/>
              <a:t>Limited transparency</a:t>
            </a:r>
          </a:p>
          <a:p>
            <a:pPr algn="l">
              <a:lnSpc>
                <a:spcPct val="130000"/>
              </a:lnSpc>
            </a:pPr>
            <a:r>
              <a:rPr lang="en-CA" sz="3200" dirty="0"/>
              <a:t>Unintuitive reservation process</a:t>
            </a:r>
          </a:p>
          <a:p>
            <a:pPr algn="l">
              <a:lnSpc>
                <a:spcPct val="130000"/>
              </a:lnSpc>
            </a:pPr>
            <a:r>
              <a:rPr lang="en-CA" sz="3200" dirty="0"/>
              <a:t>Inconvenient pick-up and drop-off procedures</a:t>
            </a:r>
          </a:p>
          <a:p>
            <a:pPr marL="203195" indent="0">
              <a:buNone/>
            </a:pPr>
            <a:endParaRPr lang="en-CA" dirty="0"/>
          </a:p>
        </p:txBody>
      </p:sp>
      <p:pic>
        <p:nvPicPr>
          <p:cNvPr id="1028" name="Picture 4" descr="160+ Hidden Fees Stock Illustrations, Royalty-Free Vector Graphics &amp; Clip  Art - iStock | No hidden fees, No hidden fees icon">
            <a:extLst>
              <a:ext uri="{FF2B5EF4-FFF2-40B4-BE49-F238E27FC236}">
                <a16:creationId xmlns:a16="http://schemas.microsoft.com/office/drawing/2014/main" id="{A7022612-5E82-6885-549C-B845574D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869" y="4100803"/>
            <a:ext cx="3835270" cy="24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nsparency Stock Illustrations – 166,220 Transparency Stock  Illustrations, Vectors &amp; Clipart - Dreamstime">
            <a:extLst>
              <a:ext uri="{FF2B5EF4-FFF2-40B4-BE49-F238E27FC236}">
                <a16:creationId xmlns:a16="http://schemas.microsoft.com/office/drawing/2014/main" id="{12528429-8B5C-2EFD-C1E6-318C9E37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90" y="3949442"/>
            <a:ext cx="3414616" cy="275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0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302BA-66ED-19F1-A22B-8B1BCE80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" y="1742839"/>
            <a:ext cx="5229955" cy="33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46E1F-15B1-51B5-DE5C-F447F882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4" y="1785819"/>
            <a:ext cx="5214486" cy="32863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7F2B544-CDFC-E485-C4EA-217DD9064FC8}"/>
              </a:ext>
            </a:extLst>
          </p:cNvPr>
          <p:cNvSpPr/>
          <p:nvPr/>
        </p:nvSpPr>
        <p:spPr>
          <a:xfrm>
            <a:off x="5439215" y="3048059"/>
            <a:ext cx="996330" cy="7618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81F96C-1CEE-500C-1EE4-C886A1C3F230}"/>
              </a:ext>
            </a:extLst>
          </p:cNvPr>
          <p:cNvSpPr/>
          <p:nvPr/>
        </p:nvSpPr>
        <p:spPr>
          <a:xfrm>
            <a:off x="8691506" y="4506187"/>
            <a:ext cx="951722" cy="422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78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imated-thank-you-image-0141 | Thank you images, Thank you gifs, Thank you  pictures">
            <a:extLst>
              <a:ext uri="{FF2B5EF4-FFF2-40B4-BE49-F238E27FC236}">
                <a16:creationId xmlns:a16="http://schemas.microsoft.com/office/drawing/2014/main" id="{605468E0-AA69-1A5C-A7A5-FE3ECF4F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221" y="719526"/>
            <a:ext cx="7755557" cy="541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8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Rental Agency: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2CA-D2E1-C5B2-06C6-FD43F367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CA" sz="3200" dirty="0"/>
              <a:t>Increasing competition</a:t>
            </a:r>
          </a:p>
          <a:p>
            <a:pPr algn="l">
              <a:lnSpc>
                <a:spcPct val="150000"/>
              </a:lnSpc>
            </a:pPr>
            <a:r>
              <a:rPr lang="en-CA" sz="3200" dirty="0"/>
              <a:t>Complex inventory management</a:t>
            </a:r>
          </a:p>
          <a:p>
            <a:pPr algn="l">
              <a:lnSpc>
                <a:spcPct val="150000"/>
              </a:lnSpc>
            </a:pPr>
            <a:r>
              <a:rPr lang="en-CA" sz="3200" dirty="0"/>
              <a:t>High operational costs</a:t>
            </a:r>
          </a:p>
          <a:p>
            <a:pPr algn="l">
              <a:lnSpc>
                <a:spcPct val="150000"/>
              </a:lnSpc>
            </a:pPr>
            <a:endParaRPr lang="en-CA" sz="3200" dirty="0"/>
          </a:p>
          <a:p>
            <a:pPr marL="203195" indent="0">
              <a:buNone/>
            </a:pPr>
            <a:endParaRPr lang="en-CA" dirty="0"/>
          </a:p>
        </p:txBody>
      </p:sp>
      <p:pic>
        <p:nvPicPr>
          <p:cNvPr id="2050" name="Picture 2" descr="Pulling Contest Stock Illustrations – 502 Pulling Contest Stock  Illustrations, Vectors &amp; Clipart - Dreamstime">
            <a:extLst>
              <a:ext uri="{FF2B5EF4-FFF2-40B4-BE49-F238E27FC236}">
                <a16:creationId xmlns:a16="http://schemas.microsoft.com/office/drawing/2014/main" id="{6B32BD36-EAB5-94D3-18CD-8538E693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3" y="3780178"/>
            <a:ext cx="4740038" cy="254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ventory Management Vector Art, Icons, and Graphics for Free Download">
            <a:extLst>
              <a:ext uri="{FF2B5EF4-FFF2-40B4-BE49-F238E27FC236}">
                <a16:creationId xmlns:a16="http://schemas.microsoft.com/office/drawing/2014/main" id="{BD19170E-3486-24B4-BF6E-70DF83D4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33146"/>
            <a:ext cx="4112986" cy="268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2CA-D2E1-C5B2-06C6-FD43F367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sz="3200" dirty="0"/>
              <a:t>Streamlined reservation process</a:t>
            </a:r>
          </a:p>
          <a:p>
            <a:pPr algn="l"/>
            <a:endParaRPr lang="en-CA" sz="3200" dirty="0"/>
          </a:p>
          <a:p>
            <a:pPr algn="l"/>
            <a:r>
              <a:rPr lang="en-CA" sz="3200" dirty="0"/>
              <a:t>Intuitive UI</a:t>
            </a:r>
          </a:p>
          <a:p>
            <a:pPr algn="l"/>
            <a:endParaRPr lang="en-CA" sz="3200" dirty="0"/>
          </a:p>
          <a:p>
            <a:pPr algn="l"/>
            <a:r>
              <a:rPr lang="en-CA" sz="3200" dirty="0"/>
              <a:t>Clarity and transparency</a:t>
            </a:r>
          </a:p>
          <a:p>
            <a:pPr marL="203195" indent="0">
              <a:buNone/>
            </a:pP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9F01C-77C0-9269-3EEA-EC4CD3B7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00" y="4638009"/>
            <a:ext cx="8207444" cy="971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1CFDA5-BA53-75C4-F727-CB73787A3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6" y="4508682"/>
            <a:ext cx="1442865" cy="12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Why Rental</a:t>
            </a:r>
            <a:r>
              <a:rPr lang="en-CA" sz="4000" dirty="0">
                <a:solidFill>
                  <a:srgbClr val="0070C0"/>
                </a:solidFill>
              </a:rPr>
              <a:t>341</a:t>
            </a:r>
            <a:r>
              <a:rPr lang="en-CA" sz="4000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2CA-D2E1-C5B2-06C6-FD43F367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CA" sz="3200" dirty="0"/>
              <a:t>Secure payment system</a:t>
            </a:r>
          </a:p>
          <a:p>
            <a:pPr algn="l">
              <a:lnSpc>
                <a:spcPct val="150000"/>
              </a:lnSpc>
            </a:pPr>
            <a:r>
              <a:rPr lang="en-CA" sz="3200" dirty="0"/>
              <a:t>Easily select a branch</a:t>
            </a:r>
          </a:p>
          <a:p>
            <a:pPr algn="l">
              <a:lnSpc>
                <a:spcPct val="150000"/>
              </a:lnSpc>
            </a:pPr>
            <a:r>
              <a:rPr lang="en-CA" sz="3200" dirty="0"/>
              <a:t>Quick and convenient</a:t>
            </a:r>
          </a:p>
          <a:p>
            <a:pPr marL="203195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AF4EB-DE22-0F03-1A13-7C417625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22" y="1418926"/>
            <a:ext cx="3532476" cy="5222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D03B5-2EB0-7341-EB91-2880044B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39" y="4030187"/>
            <a:ext cx="4146241" cy="18521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A56766-C6EC-F872-7334-729DA8E114B3}"/>
              </a:ext>
            </a:extLst>
          </p:cNvPr>
          <p:cNvSpPr/>
          <p:nvPr/>
        </p:nvSpPr>
        <p:spPr>
          <a:xfrm rot="10800000">
            <a:off x="10313436" y="2030100"/>
            <a:ext cx="1172547" cy="7636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Google Maps Platform | Google for Developers">
            <a:extLst>
              <a:ext uri="{FF2B5EF4-FFF2-40B4-BE49-F238E27FC236}">
                <a16:creationId xmlns:a16="http://schemas.microsoft.com/office/drawing/2014/main" id="{912636DD-65A3-CA57-40BA-6631C422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2000" l="9778" r="89778">
                        <a14:foregroundMark x1="45333" y1="9778" x2="51111" y2="9778"/>
                        <a14:foregroundMark x1="49778" y1="92000" x2="49778" y2="92000"/>
                        <a14:foregroundMark x1="48444" y1="8000" x2="48444" y2="8000"/>
                        <a14:foregroundMark x1="48889" y1="6667" x2="48889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07" y="1356967"/>
            <a:ext cx="840276" cy="8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9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Rental</a:t>
            </a:r>
            <a:r>
              <a:rPr lang="en-CA" sz="4000" dirty="0">
                <a:solidFill>
                  <a:srgbClr val="0070C0"/>
                </a:solidFill>
              </a:rPr>
              <a:t>341 </a:t>
            </a:r>
            <a:r>
              <a:rPr lang="en-CA" sz="4000" dirty="0">
                <a:solidFill>
                  <a:schemeClr val="tx1"/>
                </a:solidFill>
              </a:rPr>
              <a:t>Quiz</a:t>
            </a:r>
            <a:endParaRPr lang="en-CA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2A7AB-D1B7-EAB2-1A68-F8A57649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6" y="1356967"/>
            <a:ext cx="5730448" cy="5378406"/>
          </a:xfrm>
          <a:prstGeom prst="rect">
            <a:avLst/>
          </a:prstGeom>
        </p:spPr>
      </p:pic>
      <p:pic>
        <p:nvPicPr>
          <p:cNvPr id="3082" name="Picture 10" descr="10% Sale Off PNG Clip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3281C7F0-264C-7535-F105-3D0DAD76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558" y="2603236"/>
            <a:ext cx="5011500" cy="28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2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Product Overview</a:t>
            </a:r>
          </a:p>
        </p:txBody>
      </p:sp>
      <p:pic>
        <p:nvPicPr>
          <p:cNvPr id="7172" name="Picture 4" descr="react-native-web · GitHub Topics · GitHub">
            <a:extLst>
              <a:ext uri="{FF2B5EF4-FFF2-40B4-BE49-F238E27FC236}">
                <a16:creationId xmlns:a16="http://schemas.microsoft.com/office/drawing/2014/main" id="{0139E286-60A5-6FC6-FAAB-EF269877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34" y="1627341"/>
            <a:ext cx="3761792" cy="208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ongoDB Atlas Database | Multi-Cloud Database Service | MongoDB">
            <a:extLst>
              <a:ext uri="{FF2B5EF4-FFF2-40B4-BE49-F238E27FC236}">
                <a16:creationId xmlns:a16="http://schemas.microsoft.com/office/drawing/2014/main" id="{2BA418C3-CD97-CFD1-F231-DBDD9BA7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74" y="4146583"/>
            <a:ext cx="4366851" cy="218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hat is Next.js? An Overview in 2024">
            <a:extLst>
              <a:ext uri="{FF2B5EF4-FFF2-40B4-BE49-F238E27FC236}">
                <a16:creationId xmlns:a16="http://schemas.microsoft.com/office/drawing/2014/main" id="{1553A816-0F61-9802-9BFA-CEE77DA4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65" y="1648213"/>
            <a:ext cx="3696017" cy="20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0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Product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B2CA-D2E1-C5B2-06C6-FD43F3676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CA" sz="3200" dirty="0"/>
          </a:p>
          <a:p>
            <a:pPr algn="l">
              <a:lnSpc>
                <a:spcPct val="150000"/>
              </a:lnSpc>
            </a:pPr>
            <a:r>
              <a:rPr lang="en-CA" sz="3200" dirty="0"/>
              <a:t>≈ 3000 lines of code</a:t>
            </a:r>
          </a:p>
          <a:p>
            <a:pPr algn="l">
              <a:lnSpc>
                <a:spcPct val="150000"/>
              </a:lnSpc>
            </a:pPr>
            <a:endParaRPr lang="en-CA" sz="3200" dirty="0"/>
          </a:p>
          <a:p>
            <a:pPr algn="l">
              <a:lnSpc>
                <a:spcPct val="150000"/>
              </a:lnSpc>
            </a:pPr>
            <a:endParaRPr lang="en-CA" sz="3200" dirty="0"/>
          </a:p>
          <a:p>
            <a:pPr algn="l">
              <a:lnSpc>
                <a:spcPct val="150000"/>
              </a:lnSpc>
            </a:pPr>
            <a:r>
              <a:rPr lang="en-CA" sz="3200" dirty="0"/>
              <a:t>12 web pages</a:t>
            </a:r>
          </a:p>
          <a:p>
            <a:pPr marL="203195" indent="0">
              <a:buNone/>
            </a:pPr>
            <a:endParaRPr lang="en-CA" dirty="0"/>
          </a:p>
        </p:txBody>
      </p:sp>
      <p:pic>
        <p:nvPicPr>
          <p:cNvPr id="2054" name="Picture 6" descr="Deviate Labs Logo by Kamila Figura on Dribbble">
            <a:extLst>
              <a:ext uri="{FF2B5EF4-FFF2-40B4-BE49-F238E27FC236}">
                <a16:creationId xmlns:a16="http://schemas.microsoft.com/office/drawing/2014/main" id="{BBE611FE-B7A3-6EF5-6254-6198C659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8" y="1958263"/>
            <a:ext cx="4544007" cy="34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4060-3A02-972C-FD65-ABFDBEE7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000" dirty="0"/>
              <a:t>Process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3DB2CA-D2E1-C5B2-06C6-FD43F3676B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>
                  <a:lnSpc>
                    <a:spcPct val="130000"/>
                  </a:lnSpc>
                </a:pPr>
                <a:r>
                  <a:rPr lang="en-CA" sz="3200" dirty="0"/>
                  <a:t>159 commits</a:t>
                </a:r>
              </a:p>
              <a:p>
                <a:pPr algn="l">
                  <a:lnSpc>
                    <a:spcPct val="130000"/>
                  </a:lnSpc>
                </a:pPr>
                <a:r>
                  <a:rPr lang="en-CA" sz="3200" dirty="0"/>
                  <a:t>46 issues</a:t>
                </a:r>
              </a:p>
              <a:p>
                <a:pPr algn="l">
                  <a:lnSpc>
                    <a:spcPct val="130000"/>
                  </a:lnSpc>
                </a:pPr>
                <a:r>
                  <a:rPr lang="en-CA" sz="3200" dirty="0"/>
                  <a:t>Velocity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37</m:t>
                        </m:r>
                      </m:num>
                      <m:den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CA" sz="3200" dirty="0"/>
                  <a:t> = 9.25 points/sprint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3DB2CA-D2E1-C5B2-06C6-FD43F3676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37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60783FA-0B1C-8208-FD5C-756D2BB8B1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0581902"/>
              </p:ext>
            </p:extLst>
          </p:nvPr>
        </p:nvGraphicFramePr>
        <p:xfrm>
          <a:off x="3352800" y="3577804"/>
          <a:ext cx="5486400" cy="3224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962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 Dealership Business Plan by Slidesgo</Template>
  <TotalTime>299</TotalTime>
  <Words>97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Bebas Neue</vt:lpstr>
      <vt:lpstr>Black Han Sans</vt:lpstr>
      <vt:lpstr>Cambria Math</vt:lpstr>
      <vt:lpstr>Nunito Light</vt:lpstr>
      <vt:lpstr>Open Sans</vt:lpstr>
      <vt:lpstr>Proxima Nova</vt:lpstr>
      <vt:lpstr>Car Dealership Business Plan by Slidesgo</vt:lpstr>
      <vt:lpstr>Slidesgo Final Pages</vt:lpstr>
      <vt:lpstr>Rental341</vt:lpstr>
      <vt:lpstr>Customer: Problems</vt:lpstr>
      <vt:lpstr>Rental Agency: Problems</vt:lpstr>
      <vt:lpstr>Solution</vt:lpstr>
      <vt:lpstr>Why Rental341?</vt:lpstr>
      <vt:lpstr>Rental341 Quiz</vt:lpstr>
      <vt:lpstr>Product Overview</vt:lpstr>
      <vt:lpstr>Product Overview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Rental341</dc:title>
  <dc:creator>Hrag Bankian</dc:creator>
  <cp:lastModifiedBy>Hrag Bankian</cp:lastModifiedBy>
  <cp:revision>7</cp:revision>
  <dcterms:created xsi:type="dcterms:W3CDTF">2024-04-14T21:17:04Z</dcterms:created>
  <dcterms:modified xsi:type="dcterms:W3CDTF">2024-04-15T04:23:50Z</dcterms:modified>
</cp:coreProperties>
</file>